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Playfair Display"/>
      <p:regular r:id="rId22"/>
      <p:bold r:id="rId23"/>
      <p:italic r:id="rId24"/>
      <p:boldItalic r:id="rId25"/>
    </p:embeddedFont>
    <p:embeddedFont>
      <p:font typeface="Lato" panose="020B0604020202020204" charset="-18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9254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903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543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148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213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843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949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430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069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447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400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4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613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24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527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30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790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052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890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5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  <a:endParaRPr lang="pl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91377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  <a:endParaRPr lang="pl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  <a:endParaRPr lang="pl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pl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2999625" y="1627200"/>
            <a:ext cx="3144900" cy="1584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Praktyki Mechatroników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Niemcy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122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l"/>
              <a:t>Oprócz nauki mieliśmy również czas 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/>
              <a:t>na zwiedzanie</a:t>
            </a:r>
          </a:p>
        </p:txBody>
      </p:sp>
      <p:pic>
        <p:nvPicPr>
          <p:cNvPr id="127" name="Shape 127" descr="IMG_129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25" y="1424800"/>
            <a:ext cx="4736450" cy="35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 descr="IMG_137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474" y="1424800"/>
            <a:ext cx="3996120" cy="299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6546" y="4206049"/>
            <a:ext cx="5012048" cy="7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 descr="P_20170224_1359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874" y="1"/>
            <a:ext cx="28932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891012" y="912775"/>
            <a:ext cx="2551800" cy="97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4800"/>
              <a:t>Coburg</a:t>
            </a:r>
          </a:p>
        </p:txBody>
      </p:sp>
      <p:pic>
        <p:nvPicPr>
          <p:cNvPr id="136" name="Shape 136" descr="P_20170224_1457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45524"/>
            <a:ext cx="6040862" cy="339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" y="0"/>
            <a:ext cx="6333824" cy="97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2514662" y="117775"/>
            <a:ext cx="3980700" cy="103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6000"/>
              <a:t>Erfurt</a:t>
            </a:r>
          </a:p>
        </p:txBody>
      </p:sp>
      <p:pic>
        <p:nvPicPr>
          <p:cNvPr id="143" name="Shape 143" descr="P_20170225_140550_P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9450" y="1157275"/>
            <a:ext cx="11378173" cy="306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 descr="ciąg PO WER i UE kol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32190"/>
            <a:ext cx="9144000" cy="1406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 descr="IMG_139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37760" cy="347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 descr="P_20170225_10340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7574" y="0"/>
            <a:ext cx="2671200" cy="47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630725"/>
            <a:ext cx="8839200" cy="135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59700" y="185025"/>
            <a:ext cx="3240600" cy="73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3600"/>
              <a:t>Eisfeld</a:t>
            </a:r>
          </a:p>
        </p:txBody>
      </p:sp>
      <p:pic>
        <p:nvPicPr>
          <p:cNvPr id="157" name="Shape 157" descr="IMG_13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2450"/>
            <a:ext cx="5060770" cy="37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 descr="ciąg PO WER i UE kol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1550" y="4117945"/>
            <a:ext cx="5200775" cy="80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 descr="IMG_131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2624" y="0"/>
            <a:ext cx="4991380" cy="374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760950" y="148000"/>
            <a:ext cx="4881300" cy="80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3600"/>
              <a:t>Muzeum i Huta Szkła</a:t>
            </a:r>
          </a:p>
        </p:txBody>
      </p:sp>
      <p:pic>
        <p:nvPicPr>
          <p:cNvPr id="165" name="Shape 165" descr="P_20170226_10324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90" y="0"/>
            <a:ext cx="289321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P_20170226_13295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56575"/>
            <a:ext cx="6098401" cy="343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4033761"/>
            <a:ext cx="6098399" cy="938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 descr="P_20170226_13184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474" y="0"/>
            <a:ext cx="4794449" cy="269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 descr="P_20170226_13182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274" y="125625"/>
            <a:ext cx="2606699" cy="463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P_20170226_13184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075" y="2188150"/>
            <a:ext cx="4571729" cy="257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 descr="ciąg PO WER i UE kolor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0375" y="4017800"/>
            <a:ext cx="5209275" cy="80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11700" y="206325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Hildburghausen</a:t>
            </a:r>
          </a:p>
        </p:txBody>
      </p:sp>
      <p:pic>
        <p:nvPicPr>
          <p:cNvPr id="181" name="Shape 181" descr="P_20170227_1616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2150" y="292208"/>
            <a:ext cx="2465176" cy="438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 descr="P_20170301_15444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586" y="504075"/>
            <a:ext cx="2061550" cy="366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P_20170301_15424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1650" y="832425"/>
            <a:ext cx="2258899" cy="4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ciąg PO WER i UE kolor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4025" y="4058074"/>
            <a:ext cx="5779975" cy="8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169325"/>
            <a:ext cx="8520600" cy="117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Znaleźliśmy również czas, na skosztowanie włoskich lodów</a:t>
            </a:r>
          </a:p>
        </p:txBody>
      </p:sp>
      <p:pic>
        <p:nvPicPr>
          <p:cNvPr id="190" name="Shape 190" descr="IMG_133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500" y="1330612"/>
            <a:ext cx="4259980" cy="319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 descr="P_20170301_16173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4599" y="932624"/>
            <a:ext cx="2244902" cy="399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50" y="4175904"/>
            <a:ext cx="4859799" cy="74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724400"/>
            <a:ext cx="8520600" cy="248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4800"/>
              <a:t>Dziękujemy za uwagę</a:t>
            </a:r>
          </a:p>
          <a:p>
            <a:pPr lvl="0" algn="ctr">
              <a:spcBef>
                <a:spcPts val="0"/>
              </a:spcBef>
              <a:buNone/>
            </a:pPr>
            <a:endParaRPr sz="4800"/>
          </a:p>
          <a:p>
            <a:pPr lvl="0" algn="ctr">
              <a:spcBef>
                <a:spcPts val="0"/>
              </a:spcBef>
              <a:buNone/>
            </a:pPr>
            <a:r>
              <a:rPr lang="pl" sz="4800"/>
              <a:t>3MS</a:t>
            </a:r>
          </a:p>
        </p:txBody>
      </p:sp>
      <p:pic>
        <p:nvPicPr>
          <p:cNvPr id="198" name="Shape 198" descr="ciąg PO WER i UE kolo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06157"/>
            <a:ext cx="9144000" cy="1406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6" name="Shape 66" descr="IMG_128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25" y="1051574"/>
            <a:ext cx="4232589" cy="317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 descr="IMG_129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775" y="1484250"/>
            <a:ext cx="4472000" cy="33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50" y="4056425"/>
            <a:ext cx="5883576" cy="9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691" y="201993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dirty="0"/>
              <a:t>Praktyki </a:t>
            </a:r>
            <a:r>
              <a:rPr lang="pl" dirty="0" smtClean="0"/>
              <a:t>rozpoczęliśmy </a:t>
            </a:r>
            <a:r>
              <a:rPr lang="pl" dirty="0"/>
              <a:t>20 lutego 2017r.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321675"/>
            <a:ext cx="8520600" cy="108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W pierwszym tygodniu uczyliśmy się obsługi programy AUTOCAD</a:t>
            </a:r>
          </a:p>
        </p:txBody>
      </p:sp>
      <p:pic>
        <p:nvPicPr>
          <p:cNvPr id="75" name="Shape 75" descr="IMG_131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25" y="1488862"/>
            <a:ext cx="3766980" cy="282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 descr="IMG_129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501" y="1751525"/>
            <a:ext cx="4807130" cy="32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025" y="4008725"/>
            <a:ext cx="5475649" cy="10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 descr="IMG_129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862" y="98375"/>
            <a:ext cx="6398279" cy="47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 descr="ciąg PO WER i UE kol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874" y="3959675"/>
            <a:ext cx="6398273" cy="93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169325"/>
            <a:ext cx="8520600" cy="122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l"/>
              <a:t>Zajęcia na maszynie pomiarowej 3D, 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/>
              <a:t>były dla nas niezwykłym doświadczeniem</a:t>
            </a:r>
          </a:p>
        </p:txBody>
      </p:sp>
      <p:pic>
        <p:nvPicPr>
          <p:cNvPr id="89" name="Shape 89" descr="IMG_13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175" y="1542950"/>
            <a:ext cx="3630150" cy="272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IMG_135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508" y="1393925"/>
            <a:ext cx="4863689" cy="36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ciąg PO WER i UE kol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700" y="4190625"/>
            <a:ext cx="5532049" cy="8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 descr="IMG_13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25" y="276874"/>
            <a:ext cx="3947050" cy="296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 descr="IMG_136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089" y="2129425"/>
            <a:ext cx="3737140" cy="28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 descr="IMG_135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1375" y="-12"/>
            <a:ext cx="3737100" cy="28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 descr="IMG_135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8143" y="2010524"/>
            <a:ext cx="3947059" cy="296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 descr="ciąg PO WER i UE kolor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750" y="4270472"/>
            <a:ext cx="4995200" cy="768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 descr="IMG_136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525" y="115400"/>
            <a:ext cx="6409579" cy="480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ciąg PO WER i UE kol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1525" y="115400"/>
            <a:ext cx="6409575" cy="98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107650"/>
            <a:ext cx="8520600" cy="171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l"/>
              <a:t>Również programowanie i sterowanie obrabiarką numeryczną sprawiało 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/>
              <a:t>nam dużo zabawy</a:t>
            </a:r>
          </a:p>
        </p:txBody>
      </p:sp>
      <p:pic>
        <p:nvPicPr>
          <p:cNvPr id="112" name="Shape 112" descr="P_20170301_0925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75" y="1677500"/>
            <a:ext cx="3398830" cy="191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 descr="P_20170227_1431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624" y="2767325"/>
            <a:ext cx="3851550" cy="216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 descr="P_20170228_09560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2450" y="1739174"/>
            <a:ext cx="3851550" cy="216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 descr="ciąg PO WER i UE kolor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2346" y="4182500"/>
            <a:ext cx="5311650" cy="75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 descr="P_20170302_1240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75" y="134637"/>
            <a:ext cx="8665262" cy="487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ciąg PO WER i UE kol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3619865"/>
            <a:ext cx="9144000" cy="1406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Pokaz na ekranie (16:9)</PresentationFormat>
  <Paragraphs>19</Paragraphs>
  <Slides>19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Playfair Display</vt:lpstr>
      <vt:lpstr>Arial</vt:lpstr>
      <vt:lpstr>Lato</vt:lpstr>
      <vt:lpstr>coral</vt:lpstr>
      <vt:lpstr>Praktyki Mechatroników</vt:lpstr>
      <vt:lpstr>Praktyki rozpoczęliśmy 20 lutego 2017r.</vt:lpstr>
      <vt:lpstr>W pierwszym tygodniu uczyliśmy się obsługi programy AUTOCAD</vt:lpstr>
      <vt:lpstr>Prezentacja programu PowerPoint</vt:lpstr>
      <vt:lpstr>Zajęcia na maszynie pomiarowej 3D,  były dla nas niezwykłym doświadczeniem</vt:lpstr>
      <vt:lpstr>Prezentacja programu PowerPoint</vt:lpstr>
      <vt:lpstr>Prezentacja programu PowerPoint</vt:lpstr>
      <vt:lpstr>Również programowanie i sterowanie obrabiarką numeryczną sprawiało  nam dużo zabawy</vt:lpstr>
      <vt:lpstr>Prezentacja programu PowerPoint</vt:lpstr>
      <vt:lpstr>Oprócz nauki mieliśmy również czas  na zwiedzanie</vt:lpstr>
      <vt:lpstr>Coburg</vt:lpstr>
      <vt:lpstr>Erfurt</vt:lpstr>
      <vt:lpstr>Prezentacja programu PowerPoint</vt:lpstr>
      <vt:lpstr>Eisfeld</vt:lpstr>
      <vt:lpstr>Muzeum i Huta Szkła</vt:lpstr>
      <vt:lpstr>Prezentacja programu PowerPoint</vt:lpstr>
      <vt:lpstr>Hildburghausen</vt:lpstr>
      <vt:lpstr>Znaleźliśmy również czas, na skosztowanie włoskich lodów</vt:lpstr>
      <vt:lpstr>Dziękujemy za uwagę  3MS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Mechatroników</dc:title>
  <cp:lastModifiedBy>Admin</cp:lastModifiedBy>
  <cp:revision>1</cp:revision>
  <dcterms:modified xsi:type="dcterms:W3CDTF">2017-03-27T07:58:34Z</dcterms:modified>
</cp:coreProperties>
</file>